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324" r:id="rId5"/>
    <p:sldId id="339" r:id="rId6"/>
    <p:sldId id="340" r:id="rId7"/>
    <p:sldId id="341" r:id="rId8"/>
    <p:sldId id="342" r:id="rId9"/>
    <p:sldId id="343" r:id="rId10"/>
    <p:sldId id="344" r:id="rId11"/>
    <p:sldId id="337" r:id="rId12"/>
    <p:sldId id="345" r:id="rId13"/>
    <p:sldId id="346" r:id="rId14"/>
    <p:sldId id="347" r:id="rId15"/>
    <p:sldId id="348" r:id="rId16"/>
    <p:sldId id="349" r:id="rId17"/>
    <p:sldId id="351" r:id="rId18"/>
    <p:sldId id="350" r:id="rId19"/>
    <p:sldId id="352" r:id="rId20"/>
    <p:sldId id="353" r:id="rId21"/>
    <p:sldId id="271" r:id="rId22"/>
  </p:sldIdLst>
  <p:sldSz cx="12192000" cy="6858000"/>
  <p:notesSz cx="12192000" cy="6858000"/>
  <p:custDataLst>
    <p:tags r:id="rId2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76" y="136"/>
      </p:cViewPr>
      <p:guideLst>
        <p:guide orient="horz" pos="2736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17.png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7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17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9.png"/><Relationship Id="rId5" Type="http://schemas.openxmlformats.org/officeDocument/2006/relationships/image" Target="../media/image17.pn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17.png"/><Relationship Id="rId10" Type="http://schemas.openxmlformats.org/officeDocument/2006/relationships/image" Target="../media/image54.png"/><Relationship Id="rId4" Type="http://schemas.openxmlformats.org/officeDocument/2006/relationships/image" Target="../media/image3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/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ang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Hu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121921" y="1384638"/>
            <a:ext cx="12435839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MUFFIN: Mixture of User-Adaptive Frequency Filtering for</a:t>
            </a:r>
          </a:p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Sequential Recommendation</a:t>
            </a:r>
          </a:p>
        </p:txBody>
      </p:sp>
      <p:sp>
        <p:nvSpPr>
          <p:cNvPr id="144" name="object 39"/>
          <p:cNvSpPr txBox="1"/>
          <p:nvPr/>
        </p:nvSpPr>
        <p:spPr>
          <a:xfrm>
            <a:off x="8305800" y="4953000"/>
            <a:ext cx="3597275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CIKM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2025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3233496" y="4876966"/>
            <a:ext cx="5134331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https://github.com/ilwoong100/MUFFIN</a:t>
            </a: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9.26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7090" y="2825750"/>
            <a:ext cx="10580370" cy="13474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668000" y="3810000"/>
            <a:ext cx="54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(30)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229600" y="5029200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(31)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382000" y="2704465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(29)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382000" y="6159500"/>
            <a:ext cx="54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(32)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229600" y="1722120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(28)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582420"/>
            <a:ext cx="3778250" cy="6540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rcRect t="15385"/>
          <a:stretch>
            <a:fillRect/>
          </a:stretch>
        </p:blipFill>
        <p:spPr>
          <a:xfrm>
            <a:off x="4343400" y="2620645"/>
            <a:ext cx="3771900" cy="558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1800" y="3429000"/>
            <a:ext cx="5962650" cy="10223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0" y="4648200"/>
            <a:ext cx="3251200" cy="10922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200" y="5988050"/>
            <a:ext cx="3676650" cy="5905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rcRect r="51845" b="23398"/>
          <a:stretch>
            <a:fillRect/>
          </a:stretch>
        </p:blipFill>
        <p:spPr>
          <a:xfrm>
            <a:off x="152400" y="788035"/>
            <a:ext cx="3068955" cy="26847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rcRect l="51295" t="2105" r="96" b="12803"/>
          <a:stretch>
            <a:fillRect/>
          </a:stretch>
        </p:blipFill>
        <p:spPr>
          <a:xfrm>
            <a:off x="152400" y="3657600"/>
            <a:ext cx="3200400" cy="30810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000" y="1825625"/>
            <a:ext cx="10160000" cy="4273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300" y="1444625"/>
            <a:ext cx="7137400" cy="5035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100" y="1784350"/>
            <a:ext cx="6781800" cy="4203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0500" y="2070100"/>
            <a:ext cx="67310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447800"/>
            <a:ext cx="5619750" cy="5295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2971800"/>
            <a:ext cx="59182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0" y="1736725"/>
            <a:ext cx="7131685" cy="40786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1905000"/>
            <a:ext cx="8039100" cy="4044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1676400"/>
            <a:ext cx="8985250" cy="45402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1950" y="1676400"/>
            <a:ext cx="89281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53000" y="1600200"/>
            <a:ext cx="7053580" cy="48012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altLang="zh-CN" sz="2400" dirty="0"/>
              <a:t>Existing frequency domain SR models still face two major drawbacks: </a:t>
            </a:r>
          </a:p>
          <a:p>
            <a:pPr algn="just"/>
            <a:endParaRPr lang="en-US" altLang="zh-CN" sz="2400" dirty="0"/>
          </a:p>
          <a:p>
            <a:pPr algn="just"/>
            <a:r>
              <a:rPr lang="en-US" altLang="zh-CN" sz="2400" dirty="0"/>
              <a:t> (i) Limited frequency band coverage, often missing critical behavioral patterns in a specific frequency range.Existing models face a trade-off between full frequency spectrum analysis and detailed frequency band-specific modeling.</a:t>
            </a:r>
          </a:p>
          <a:p>
            <a:pPr algn="just"/>
            <a:endParaRPr lang="en-US" altLang="zh-CN" sz="2400" dirty="0"/>
          </a:p>
          <a:p>
            <a:pPr algn="just"/>
            <a:r>
              <a:rPr lang="en-US" altLang="zh-CN" sz="2400" dirty="0"/>
              <a:t>(ii) Lack of personalized frequency filtering, existing models apply identical frequency filters regardless of the different frequency characteristics of users.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" y="1600200"/>
            <a:ext cx="487045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215" y="1577975"/>
            <a:ext cx="7985125" cy="40341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615" y="1524000"/>
            <a:ext cx="11090910" cy="4768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115" y="1676400"/>
            <a:ext cx="4197350" cy="7556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2590800"/>
            <a:ext cx="6443980" cy="20770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7840" y="4826635"/>
            <a:ext cx="4787900" cy="584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0990" y="5569585"/>
            <a:ext cx="5276850" cy="81915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013190" y="187007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(1)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013190" y="34290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(2)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013190" y="493458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(3)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13190" y="579501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(4)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1905000"/>
            <a:ext cx="2724150" cy="56515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972800" y="200342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(5)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1201400" y="314769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(6)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1201400" y="42291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(7)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439400" y="532701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(8)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3020695"/>
            <a:ext cx="4006850" cy="6223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4114800"/>
            <a:ext cx="3384550" cy="5969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170" y="5183505"/>
            <a:ext cx="7150100" cy="6559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4275" y="5777230"/>
            <a:ext cx="4743450" cy="8128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00" y="1364615"/>
            <a:ext cx="7023100" cy="388366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448800" y="599948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(9)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2165350"/>
            <a:ext cx="3613150" cy="76835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287000" y="2365375"/>
            <a:ext cx="54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(10)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68635" y="3365500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(11)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208655"/>
            <a:ext cx="4127500" cy="749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4191000"/>
            <a:ext cx="513715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5372735"/>
            <a:ext cx="7645400" cy="7683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1219200"/>
            <a:ext cx="5334635" cy="416750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1430000" y="4343400"/>
            <a:ext cx="54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(12)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1430000" y="5572760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375" y="1752600"/>
            <a:ext cx="5543550" cy="8636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1504295" y="1948815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(14)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371600"/>
            <a:ext cx="5902960" cy="37211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3610" y="2667000"/>
            <a:ext cx="3403600" cy="7747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005695" y="2895600"/>
            <a:ext cx="54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(15)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1612245" y="3823970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(16)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rcRect r="21346" b="556"/>
          <a:stretch>
            <a:fillRect/>
          </a:stretch>
        </p:blipFill>
        <p:spPr>
          <a:xfrm>
            <a:off x="6019800" y="3596005"/>
            <a:ext cx="5528945" cy="6819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9200" y="5257800"/>
            <a:ext cx="6343650" cy="12255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590020" y="5943600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(17)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5200" y="4505325"/>
            <a:ext cx="5736590" cy="5245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591800" y="1828800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(18)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371600"/>
            <a:ext cx="5902960" cy="37211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1590020" y="2755900"/>
            <a:ext cx="54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(19)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210800" y="3778250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(20)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288780" y="4724400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(21)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1600200"/>
            <a:ext cx="3663950" cy="8318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rcRect l="1299" r="2597" b="3571"/>
          <a:stretch>
            <a:fillRect/>
          </a:stretch>
        </p:blipFill>
        <p:spPr>
          <a:xfrm>
            <a:off x="5867400" y="2590800"/>
            <a:ext cx="5638800" cy="6858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3657600"/>
            <a:ext cx="3657600" cy="609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4267200"/>
            <a:ext cx="2654300" cy="11112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5562600"/>
            <a:ext cx="4730750" cy="53975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1024235" y="5638800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(22)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r="15808" b="-5408"/>
          <a:stretch>
            <a:fillRect/>
          </a:stretch>
        </p:blipFill>
        <p:spPr>
          <a:xfrm>
            <a:off x="5105400" y="1389380"/>
            <a:ext cx="6019800" cy="6559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rcRect r="40836" b="189"/>
          <a:stretch>
            <a:fillRect/>
          </a:stretch>
        </p:blipFill>
        <p:spPr>
          <a:xfrm>
            <a:off x="5105400" y="2406650"/>
            <a:ext cx="3505200" cy="6718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rcRect t="-1607" r="24599"/>
          <a:stretch>
            <a:fillRect/>
          </a:stretch>
        </p:blipFill>
        <p:spPr>
          <a:xfrm>
            <a:off x="5029200" y="3490595"/>
            <a:ext cx="5080000" cy="7226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5400" y="4525010"/>
            <a:ext cx="3860800" cy="73025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0668000" y="3733800"/>
            <a:ext cx="54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(25)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753600" y="4648200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(26)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1458575" y="1524000"/>
            <a:ext cx="54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(23)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448800" y="2562860"/>
            <a:ext cx="54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(24)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5400" y="5105400"/>
            <a:ext cx="3060700" cy="12065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8900160" y="5486400"/>
            <a:ext cx="54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(27)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1"/>
          <a:srcRect t="1759" r="7143" b="2010"/>
          <a:stretch>
            <a:fillRect/>
          </a:stretch>
        </p:blipFill>
        <p:spPr>
          <a:xfrm>
            <a:off x="565150" y="1066800"/>
            <a:ext cx="4292600" cy="48641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宽屏</PresentationFormat>
  <Paragraphs>218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杨 胡</cp:lastModifiedBy>
  <cp:revision>141</cp:revision>
  <dcterms:created xsi:type="dcterms:W3CDTF">2023-09-17T03:47:00Z</dcterms:created>
  <dcterms:modified xsi:type="dcterms:W3CDTF">2025-09-26T05:13:01Z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2023-09-24T08:00:00Z</vt:filetime>
  </property>
  <property fmtid="{D5CDD505-2E9C-101B-9397-08002B2CF9AE}" pid="5" name="ICV">
    <vt:lpwstr>531B575F3758481AAAE0C1838814FC0F_13</vt:lpwstr>
  </property>
  <property fmtid="{D5CDD505-2E9C-101B-9397-08002B2CF9AE}" pid="6" name="KSOProductBuildVer">
    <vt:lpwstr>2052-12.1.0.22529</vt:lpwstr>
  </property>
</Properties>
</file>